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5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81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2" r:id="rId34"/>
    <p:sldId id="283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E4249-CCA9-48ED-A06F-C830DD7F6360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7E3D3A42-A863-425B-8ECD-9D52DB0426D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4EBCF11E-6038-4911-96A1-56B9E2AD7699}" type="parTrans" cxnId="{AE3434AA-4085-43A1-BBCB-5E5F06143F4F}">
      <dgm:prSet/>
      <dgm:spPr/>
      <dgm:t>
        <a:bodyPr/>
        <a:lstStyle/>
        <a:p>
          <a:endParaRPr lang="pl-PL"/>
        </a:p>
      </dgm:t>
    </dgm:pt>
    <dgm:pt modelId="{021AD0B3-3855-4E31-95E0-F279F301EBED}" type="sibTrans" cxnId="{AE3434AA-4085-43A1-BBCB-5E5F06143F4F}">
      <dgm:prSet/>
      <dgm:spPr/>
      <dgm:t>
        <a:bodyPr/>
        <a:lstStyle/>
        <a:p>
          <a:endParaRPr lang="pl-PL"/>
        </a:p>
      </dgm:t>
    </dgm:pt>
    <dgm:pt modelId="{49F45D40-201D-496F-B9BA-36FCBC26A07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370A82F-CD8F-484B-A9D4-70448BE67C0F}" type="parTrans" cxnId="{F97403A8-27FA-4B6E-B836-FDE86E04AFDB}">
      <dgm:prSet/>
      <dgm:spPr/>
      <dgm:t>
        <a:bodyPr/>
        <a:lstStyle/>
        <a:p>
          <a:endParaRPr lang="pl-PL"/>
        </a:p>
      </dgm:t>
    </dgm:pt>
    <dgm:pt modelId="{5EE94309-1D17-4D54-913C-CF1DCD9F3335}" type="sibTrans" cxnId="{F97403A8-27FA-4B6E-B836-FDE86E04AFDB}">
      <dgm:prSet/>
      <dgm:spPr/>
      <dgm:t>
        <a:bodyPr/>
        <a:lstStyle/>
        <a:p>
          <a:endParaRPr lang="pl-PL"/>
        </a:p>
      </dgm:t>
    </dgm:pt>
    <dgm:pt modelId="{3041A8C1-ECD7-4EE5-AC80-7239A9D25D27}" type="pres">
      <dgm:prSet presAssocID="{966E4249-CCA9-48ED-A06F-C830DD7F6360}" presName="Name0" presStyleCnt="0">
        <dgm:presLayoutVars>
          <dgm:dir/>
        </dgm:presLayoutVars>
      </dgm:prSet>
      <dgm:spPr/>
    </dgm:pt>
    <dgm:pt modelId="{6164EE52-041B-4C45-970B-298784912197}" type="pres">
      <dgm:prSet presAssocID="{7E3D3A42-A863-425B-8ECD-9D52DB0426DF}" presName="composite" presStyleCnt="0"/>
      <dgm:spPr/>
    </dgm:pt>
    <dgm:pt modelId="{D86A55CB-87AA-4C49-B6F6-BAF5B213B3AF}" type="pres">
      <dgm:prSet presAssocID="{7E3D3A42-A863-425B-8ECD-9D52DB0426DF}" presName="rect2" presStyleLbl="revTx" presStyleIdx="0" presStyleCnt="2">
        <dgm:presLayoutVars>
          <dgm:bulletEnabled val="1"/>
        </dgm:presLayoutVars>
      </dgm:prSet>
      <dgm:spPr/>
    </dgm:pt>
    <dgm:pt modelId="{A48B3433-0CF5-43A5-93B1-6F426EC65BEB}" type="pres">
      <dgm:prSet presAssocID="{7E3D3A42-A863-425B-8ECD-9D52DB0426DF}" presName="rect1" presStyleLbl="alignImgPlace1" presStyleIdx="0" presStyleCnt="2" custLinFactNeighborX="-4144" custLinFactNeighborY="-266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chemeClr val="accent1">
              <a:lumMod val="75000"/>
            </a:schemeClr>
          </a:solidFill>
        </a:ln>
      </dgm:spPr>
    </dgm:pt>
    <dgm:pt modelId="{E8EC5186-844C-448F-B2C9-5A605D0E7123}" type="pres">
      <dgm:prSet presAssocID="{021AD0B3-3855-4E31-95E0-F279F301EBED}" presName="sibTrans" presStyleCnt="0"/>
      <dgm:spPr/>
    </dgm:pt>
    <dgm:pt modelId="{8E2A9A6A-FEAE-4171-A451-91420F30E7E6}" type="pres">
      <dgm:prSet presAssocID="{49F45D40-201D-496F-B9BA-36FCBC26A07F}" presName="composite" presStyleCnt="0"/>
      <dgm:spPr/>
    </dgm:pt>
    <dgm:pt modelId="{83254DF1-5306-4267-844A-7A37DC7E8B66}" type="pres">
      <dgm:prSet presAssocID="{49F45D40-201D-496F-B9BA-36FCBC26A07F}" presName="rect2" presStyleLbl="revTx" presStyleIdx="1" presStyleCnt="2">
        <dgm:presLayoutVars>
          <dgm:bulletEnabled val="1"/>
        </dgm:presLayoutVars>
      </dgm:prSet>
      <dgm:spPr/>
    </dgm:pt>
    <dgm:pt modelId="{3A637C2D-9835-4A47-BF15-DC279C6D4A0C}" type="pres">
      <dgm:prSet presAssocID="{49F45D40-201D-496F-B9BA-36FCBC26A07F}" presName="rect1" presStyleLbl="alignImgPlace1" presStyleIdx="1" presStyleCnt="2" custLinFactNeighborX="16494" custLinFactNeighborY="-115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chemeClr val="accent1">
              <a:lumMod val="75000"/>
            </a:schemeClr>
          </a:solidFill>
        </a:ln>
      </dgm:spPr>
    </dgm:pt>
  </dgm:ptLst>
  <dgm:cxnLst>
    <dgm:cxn modelId="{F97403A8-27FA-4B6E-B836-FDE86E04AFDB}" srcId="{966E4249-CCA9-48ED-A06F-C830DD7F6360}" destId="{49F45D40-201D-496F-B9BA-36FCBC26A07F}" srcOrd="1" destOrd="0" parTransId="{5370A82F-CD8F-484B-A9D4-70448BE67C0F}" sibTransId="{5EE94309-1D17-4D54-913C-CF1DCD9F3335}"/>
    <dgm:cxn modelId="{AE3434AA-4085-43A1-BBCB-5E5F06143F4F}" srcId="{966E4249-CCA9-48ED-A06F-C830DD7F6360}" destId="{7E3D3A42-A863-425B-8ECD-9D52DB0426DF}" srcOrd="0" destOrd="0" parTransId="{4EBCF11E-6038-4911-96A1-56B9E2AD7699}" sibTransId="{021AD0B3-3855-4E31-95E0-F279F301EBED}"/>
    <dgm:cxn modelId="{E51F93AD-2654-423C-9E30-375FE263BEDA}" type="presOf" srcId="{7E3D3A42-A863-425B-8ECD-9D52DB0426DF}" destId="{D86A55CB-87AA-4C49-B6F6-BAF5B213B3AF}" srcOrd="0" destOrd="0" presId="urn:microsoft.com/office/officeart/2008/layout/PictureGrid"/>
    <dgm:cxn modelId="{364F1AB9-6083-402C-8EB4-3FE245BADD09}" type="presOf" srcId="{49F45D40-201D-496F-B9BA-36FCBC26A07F}" destId="{83254DF1-5306-4267-844A-7A37DC7E8B66}" srcOrd="0" destOrd="0" presId="urn:microsoft.com/office/officeart/2008/layout/PictureGrid"/>
    <dgm:cxn modelId="{56F70AE7-A704-48CB-83A1-05C85D08D5B1}" type="presOf" srcId="{966E4249-CCA9-48ED-A06F-C830DD7F6360}" destId="{3041A8C1-ECD7-4EE5-AC80-7239A9D25D27}" srcOrd="0" destOrd="0" presId="urn:microsoft.com/office/officeart/2008/layout/PictureGrid"/>
    <dgm:cxn modelId="{54C72DE9-440F-47B4-9C61-A95F3DB3671F}" type="presParOf" srcId="{3041A8C1-ECD7-4EE5-AC80-7239A9D25D27}" destId="{6164EE52-041B-4C45-970B-298784912197}" srcOrd="0" destOrd="0" presId="urn:microsoft.com/office/officeart/2008/layout/PictureGrid"/>
    <dgm:cxn modelId="{EA639C38-C52C-4129-805C-727B30E58734}" type="presParOf" srcId="{6164EE52-041B-4C45-970B-298784912197}" destId="{D86A55CB-87AA-4C49-B6F6-BAF5B213B3AF}" srcOrd="0" destOrd="0" presId="urn:microsoft.com/office/officeart/2008/layout/PictureGrid"/>
    <dgm:cxn modelId="{139F27D7-8C47-4568-AC55-139836DB2E1B}" type="presParOf" srcId="{6164EE52-041B-4C45-970B-298784912197}" destId="{A48B3433-0CF5-43A5-93B1-6F426EC65BEB}" srcOrd="1" destOrd="0" presId="urn:microsoft.com/office/officeart/2008/layout/PictureGrid"/>
    <dgm:cxn modelId="{C0E61292-141C-44DF-AF76-291C52A12700}" type="presParOf" srcId="{3041A8C1-ECD7-4EE5-AC80-7239A9D25D27}" destId="{E8EC5186-844C-448F-B2C9-5A605D0E7123}" srcOrd="1" destOrd="0" presId="urn:microsoft.com/office/officeart/2008/layout/PictureGrid"/>
    <dgm:cxn modelId="{9BE9CF76-D9CD-4937-8D12-659584C6CF89}" type="presParOf" srcId="{3041A8C1-ECD7-4EE5-AC80-7239A9D25D27}" destId="{8E2A9A6A-FEAE-4171-A451-91420F30E7E6}" srcOrd="2" destOrd="0" presId="urn:microsoft.com/office/officeart/2008/layout/PictureGrid"/>
    <dgm:cxn modelId="{932A9193-B557-4F3D-8520-DD4B29CED52C}" type="presParOf" srcId="{8E2A9A6A-FEAE-4171-A451-91420F30E7E6}" destId="{83254DF1-5306-4267-844A-7A37DC7E8B66}" srcOrd="0" destOrd="0" presId="urn:microsoft.com/office/officeart/2008/layout/PictureGrid"/>
    <dgm:cxn modelId="{00084527-0472-4D26-B987-3ED72A62B740}" type="presParOf" srcId="{8E2A9A6A-FEAE-4171-A451-91420F30E7E6}" destId="{3A637C2D-9835-4A47-BF15-DC279C6D4A0C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B81468-CF0A-45D4-9CCC-7E3640932C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5D2587-72C0-47F5-A42F-CC8200127BEE}" type="pres">
      <dgm:prSet presAssocID="{6CB81468-CF0A-45D4-9CCC-7E3640932C2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96FDF59-0E14-4008-BF08-4C1463852117}" type="presOf" srcId="{6CB81468-CF0A-45D4-9CCC-7E3640932C2A}" destId="{595D2587-72C0-47F5-A42F-CC8200127BE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9C9603-AE85-48DB-8040-FA5BE0D0B285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5D9612A-2227-4EAF-9A83-0B556433CAE4}">
      <dgm:prSet phldrT="[Tekst]" custT="1"/>
      <dgm:spPr/>
      <dgm:t>
        <a:bodyPr/>
        <a:lstStyle/>
        <a:p>
          <a:r>
            <a:rPr lang="pl-PL" sz="20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gm:t>
    </dgm:pt>
    <dgm:pt modelId="{1EC476B4-1137-4449-8EE6-8A57E8FA7A7E}" type="parTrans" cxnId="{F666D688-3C96-48B1-948C-300C14159629}">
      <dgm:prSet/>
      <dgm:spPr/>
      <dgm:t>
        <a:bodyPr/>
        <a:lstStyle/>
        <a:p>
          <a:endParaRPr lang="pl-PL"/>
        </a:p>
      </dgm:t>
    </dgm:pt>
    <dgm:pt modelId="{3BC2487E-5EF7-44E4-95D7-40B223100383}" type="sibTrans" cxnId="{F666D688-3C96-48B1-948C-300C14159629}">
      <dgm:prSet/>
      <dgm:spPr/>
      <dgm:t>
        <a:bodyPr/>
        <a:lstStyle/>
        <a:p>
          <a:endParaRPr lang="pl-PL"/>
        </a:p>
      </dgm:t>
    </dgm:pt>
    <dgm:pt modelId="{680BF935-1A5C-453E-8686-B4892E7C4CF6}">
      <dgm:prSet phldrT="[Tekst]"/>
      <dgm:spPr/>
      <dgm:t>
        <a:bodyPr/>
        <a:lstStyle/>
        <a:p>
          <a:r>
            <a:rPr lang="pl-PL" b="1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gm:t>
    </dgm:pt>
    <dgm:pt modelId="{F1832920-F43E-494B-849B-E5B1448A28EE}" type="sibTrans" cxnId="{9CC429D3-EEE3-4FE6-8CF4-D10086CD87A8}">
      <dgm:prSet/>
      <dgm:spPr/>
      <dgm:t>
        <a:bodyPr/>
        <a:lstStyle/>
        <a:p>
          <a:endParaRPr lang="pl-PL"/>
        </a:p>
      </dgm:t>
    </dgm:pt>
    <dgm:pt modelId="{449FB15A-30D8-447F-B535-4A0188C111DE}" type="parTrans" cxnId="{9CC429D3-EEE3-4FE6-8CF4-D10086CD87A8}">
      <dgm:prSet/>
      <dgm:spPr/>
      <dgm:t>
        <a:bodyPr/>
        <a:lstStyle/>
        <a:p>
          <a:endParaRPr lang="pl-PL"/>
        </a:p>
      </dgm:t>
    </dgm:pt>
    <dgm:pt modelId="{81C39952-6C47-4853-BEC0-BA79F3405121}">
      <dgm:prSet phldrT="[Tekst]" custT="1"/>
      <dgm:spPr/>
      <dgm:t>
        <a:bodyPr/>
        <a:lstStyle/>
        <a:p>
          <a:r>
            <a:rPr lang="pl-PL" sz="18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gm:t>
    </dgm:pt>
    <dgm:pt modelId="{7DBFF70F-3F20-4407-A3EF-305B23F5CAC5}" type="parTrans" cxnId="{45AD4878-D401-4CC6-A8BB-BEAE50CE2A5F}">
      <dgm:prSet/>
      <dgm:spPr/>
      <dgm:t>
        <a:bodyPr/>
        <a:lstStyle/>
        <a:p>
          <a:endParaRPr lang="pl-PL"/>
        </a:p>
      </dgm:t>
    </dgm:pt>
    <dgm:pt modelId="{0CA1F5EC-1DED-4CE5-8E64-0C5C9338427F}" type="sibTrans" cxnId="{45AD4878-D401-4CC6-A8BB-BEAE50CE2A5F}">
      <dgm:prSet/>
      <dgm:spPr/>
      <dgm:t>
        <a:bodyPr/>
        <a:lstStyle/>
        <a:p>
          <a:endParaRPr lang="pl-PL"/>
        </a:p>
      </dgm:t>
    </dgm:pt>
    <dgm:pt modelId="{D4F4E52A-E423-4872-9B45-35722C501486}" type="pres">
      <dgm:prSet presAssocID="{7C9C9603-AE85-48DB-8040-FA5BE0D0B285}" presName="linearFlow" presStyleCnt="0">
        <dgm:presLayoutVars>
          <dgm:dir/>
          <dgm:resizeHandles val="exact"/>
        </dgm:presLayoutVars>
      </dgm:prSet>
      <dgm:spPr/>
    </dgm:pt>
    <dgm:pt modelId="{697805A7-AC1F-4B04-A6EC-A42FF0786913}" type="pres">
      <dgm:prSet presAssocID="{D5D9612A-2227-4EAF-9A83-0B556433CAE4}" presName="node" presStyleLbl="node1" presStyleIdx="0" presStyleCnt="3">
        <dgm:presLayoutVars>
          <dgm:bulletEnabled val="1"/>
        </dgm:presLayoutVars>
      </dgm:prSet>
      <dgm:spPr/>
    </dgm:pt>
    <dgm:pt modelId="{057E3C7C-A582-4364-A551-A6D806A641DF}" type="pres">
      <dgm:prSet presAssocID="{3BC2487E-5EF7-44E4-95D7-40B223100383}" presName="spacerL" presStyleCnt="0"/>
      <dgm:spPr/>
    </dgm:pt>
    <dgm:pt modelId="{D430584A-AF07-435F-8A2D-3965BE3B1E4B}" type="pres">
      <dgm:prSet presAssocID="{3BC2487E-5EF7-44E4-95D7-40B223100383}" presName="sibTrans" presStyleLbl="sibTrans2D1" presStyleIdx="0" presStyleCnt="2"/>
      <dgm:spPr/>
    </dgm:pt>
    <dgm:pt modelId="{7DD17552-D55D-4949-A5D7-B035D587EFBF}" type="pres">
      <dgm:prSet presAssocID="{3BC2487E-5EF7-44E4-95D7-40B223100383}" presName="spacerR" presStyleCnt="0"/>
      <dgm:spPr/>
    </dgm:pt>
    <dgm:pt modelId="{0E1B061C-A106-4589-89E5-4AD46ACE666C}" type="pres">
      <dgm:prSet presAssocID="{81C39952-6C47-4853-BEC0-BA79F3405121}" presName="node" presStyleLbl="node1" presStyleIdx="1" presStyleCnt="3">
        <dgm:presLayoutVars>
          <dgm:bulletEnabled val="1"/>
        </dgm:presLayoutVars>
      </dgm:prSet>
      <dgm:spPr/>
    </dgm:pt>
    <dgm:pt modelId="{279CA98E-3A19-49E9-A397-53C382819683}" type="pres">
      <dgm:prSet presAssocID="{0CA1F5EC-1DED-4CE5-8E64-0C5C9338427F}" presName="spacerL" presStyleCnt="0"/>
      <dgm:spPr/>
    </dgm:pt>
    <dgm:pt modelId="{99E74094-E322-4745-9C8E-F7041EED473C}" type="pres">
      <dgm:prSet presAssocID="{0CA1F5EC-1DED-4CE5-8E64-0C5C9338427F}" presName="sibTrans" presStyleLbl="sibTrans2D1" presStyleIdx="1" presStyleCnt="2"/>
      <dgm:spPr/>
    </dgm:pt>
    <dgm:pt modelId="{7BC8C970-6802-4971-A5C3-3FCA90B2B522}" type="pres">
      <dgm:prSet presAssocID="{0CA1F5EC-1DED-4CE5-8E64-0C5C9338427F}" presName="spacerR" presStyleCnt="0"/>
      <dgm:spPr/>
    </dgm:pt>
    <dgm:pt modelId="{85894CB4-310F-4B96-8F4C-E619CEE1F232}" type="pres">
      <dgm:prSet presAssocID="{680BF935-1A5C-453E-8686-B4892E7C4CF6}" presName="node" presStyleLbl="node1" presStyleIdx="2" presStyleCnt="3">
        <dgm:presLayoutVars>
          <dgm:bulletEnabled val="1"/>
        </dgm:presLayoutVars>
      </dgm:prSet>
      <dgm:spPr/>
    </dgm:pt>
  </dgm:ptLst>
  <dgm:cxnLst>
    <dgm:cxn modelId="{42D2283E-AA09-4F82-9CAD-839020CBDC20}" type="presOf" srcId="{81C39952-6C47-4853-BEC0-BA79F3405121}" destId="{0E1B061C-A106-4589-89E5-4AD46ACE666C}" srcOrd="0" destOrd="0" presId="urn:microsoft.com/office/officeart/2005/8/layout/equation1"/>
    <dgm:cxn modelId="{B2C6C175-7FFA-4FDD-9D88-868EB89E6A46}" type="presOf" srcId="{3BC2487E-5EF7-44E4-95D7-40B223100383}" destId="{D430584A-AF07-435F-8A2D-3965BE3B1E4B}" srcOrd="0" destOrd="0" presId="urn:microsoft.com/office/officeart/2005/8/layout/equation1"/>
    <dgm:cxn modelId="{072C7476-AAD5-4206-A6F9-C4E0DA5FA317}" type="presOf" srcId="{7C9C9603-AE85-48DB-8040-FA5BE0D0B285}" destId="{D4F4E52A-E423-4872-9B45-35722C501486}" srcOrd="0" destOrd="0" presId="urn:microsoft.com/office/officeart/2005/8/layout/equation1"/>
    <dgm:cxn modelId="{45AD4878-D401-4CC6-A8BB-BEAE50CE2A5F}" srcId="{7C9C9603-AE85-48DB-8040-FA5BE0D0B285}" destId="{81C39952-6C47-4853-BEC0-BA79F3405121}" srcOrd="1" destOrd="0" parTransId="{7DBFF70F-3F20-4407-A3EF-305B23F5CAC5}" sibTransId="{0CA1F5EC-1DED-4CE5-8E64-0C5C9338427F}"/>
    <dgm:cxn modelId="{F666D688-3C96-48B1-948C-300C14159629}" srcId="{7C9C9603-AE85-48DB-8040-FA5BE0D0B285}" destId="{D5D9612A-2227-4EAF-9A83-0B556433CAE4}" srcOrd="0" destOrd="0" parTransId="{1EC476B4-1137-4449-8EE6-8A57E8FA7A7E}" sibTransId="{3BC2487E-5EF7-44E4-95D7-40B223100383}"/>
    <dgm:cxn modelId="{15A428BD-9D0A-4AFB-8D9E-079D4A466DC9}" type="presOf" srcId="{0CA1F5EC-1DED-4CE5-8E64-0C5C9338427F}" destId="{99E74094-E322-4745-9C8E-F7041EED473C}" srcOrd="0" destOrd="0" presId="urn:microsoft.com/office/officeart/2005/8/layout/equation1"/>
    <dgm:cxn modelId="{9CC429D3-EEE3-4FE6-8CF4-D10086CD87A8}" srcId="{7C9C9603-AE85-48DB-8040-FA5BE0D0B285}" destId="{680BF935-1A5C-453E-8686-B4892E7C4CF6}" srcOrd="2" destOrd="0" parTransId="{449FB15A-30D8-447F-B535-4A0188C111DE}" sibTransId="{F1832920-F43E-494B-849B-E5B1448A28EE}"/>
    <dgm:cxn modelId="{D3D749FB-34EC-4EF5-BEE8-E1A8A9D1EAB6}" type="presOf" srcId="{D5D9612A-2227-4EAF-9A83-0B556433CAE4}" destId="{697805A7-AC1F-4B04-A6EC-A42FF0786913}" srcOrd="0" destOrd="0" presId="urn:microsoft.com/office/officeart/2005/8/layout/equation1"/>
    <dgm:cxn modelId="{AF01DCFE-44A9-404D-8A36-D8DC8DBA13B9}" type="presOf" srcId="{680BF935-1A5C-453E-8686-B4892E7C4CF6}" destId="{85894CB4-310F-4B96-8F4C-E619CEE1F232}" srcOrd="0" destOrd="0" presId="urn:microsoft.com/office/officeart/2005/8/layout/equation1"/>
    <dgm:cxn modelId="{AEF2F133-BEE9-4629-ADD4-55D06982BFCA}" type="presParOf" srcId="{D4F4E52A-E423-4872-9B45-35722C501486}" destId="{697805A7-AC1F-4B04-A6EC-A42FF0786913}" srcOrd="0" destOrd="0" presId="urn:microsoft.com/office/officeart/2005/8/layout/equation1"/>
    <dgm:cxn modelId="{51BF8C9B-989E-4E61-A129-E01C29CBA64D}" type="presParOf" srcId="{D4F4E52A-E423-4872-9B45-35722C501486}" destId="{057E3C7C-A582-4364-A551-A6D806A641DF}" srcOrd="1" destOrd="0" presId="urn:microsoft.com/office/officeart/2005/8/layout/equation1"/>
    <dgm:cxn modelId="{B2BD0E35-F993-4CCA-B4E6-A2DDCA36F894}" type="presParOf" srcId="{D4F4E52A-E423-4872-9B45-35722C501486}" destId="{D430584A-AF07-435F-8A2D-3965BE3B1E4B}" srcOrd="2" destOrd="0" presId="urn:microsoft.com/office/officeart/2005/8/layout/equation1"/>
    <dgm:cxn modelId="{1BC80DF2-FAA2-4C09-8D2E-0C8E44CEA615}" type="presParOf" srcId="{D4F4E52A-E423-4872-9B45-35722C501486}" destId="{7DD17552-D55D-4949-A5D7-B035D587EFBF}" srcOrd="3" destOrd="0" presId="urn:microsoft.com/office/officeart/2005/8/layout/equation1"/>
    <dgm:cxn modelId="{F0082BDF-45C3-49EE-A338-BB849CA5E18E}" type="presParOf" srcId="{D4F4E52A-E423-4872-9B45-35722C501486}" destId="{0E1B061C-A106-4589-89E5-4AD46ACE666C}" srcOrd="4" destOrd="0" presId="urn:microsoft.com/office/officeart/2005/8/layout/equation1"/>
    <dgm:cxn modelId="{78F1762F-F7B2-4D21-9DF5-9A081DDB8EF0}" type="presParOf" srcId="{D4F4E52A-E423-4872-9B45-35722C501486}" destId="{279CA98E-3A19-49E9-A397-53C382819683}" srcOrd="5" destOrd="0" presId="urn:microsoft.com/office/officeart/2005/8/layout/equation1"/>
    <dgm:cxn modelId="{214C1421-59C5-4306-BEEB-F10CB66FFFCA}" type="presParOf" srcId="{D4F4E52A-E423-4872-9B45-35722C501486}" destId="{99E74094-E322-4745-9C8E-F7041EED473C}" srcOrd="6" destOrd="0" presId="urn:microsoft.com/office/officeart/2005/8/layout/equation1"/>
    <dgm:cxn modelId="{1DD1F6D7-2E2F-4F0B-8ABA-17E1A48A05CF}" type="presParOf" srcId="{D4F4E52A-E423-4872-9B45-35722C501486}" destId="{7BC8C970-6802-4971-A5C3-3FCA90B2B522}" srcOrd="7" destOrd="0" presId="urn:microsoft.com/office/officeart/2005/8/layout/equation1"/>
    <dgm:cxn modelId="{3CFF14F6-0F75-4ACE-9AF7-178BFFF3AD32}" type="presParOf" srcId="{D4F4E52A-E423-4872-9B45-35722C501486}" destId="{85894CB4-310F-4B96-8F4C-E619CEE1F23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57CD47-7860-4A0B-BEC7-D96A901CE19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AB47DD0-B74E-40ED-8CAB-363F9D961AA7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8A4B0F8-6A71-4C06-A6DB-A0AA46504720}" type="parTrans" cxnId="{A454C1E5-90CF-4514-879B-C5B6CCBBCF87}">
      <dgm:prSet/>
      <dgm:spPr/>
      <dgm:t>
        <a:bodyPr/>
        <a:lstStyle/>
        <a:p>
          <a:endParaRPr lang="pl-PL"/>
        </a:p>
      </dgm:t>
    </dgm:pt>
    <dgm:pt modelId="{200994DD-8292-4883-88D0-458F498EA2E6}" type="sibTrans" cxnId="{A454C1E5-90CF-4514-879B-C5B6CCBBCF87}">
      <dgm:prSet/>
      <dgm:spPr>
        <a:blipFill>
          <a:blip xmlns:r="http://schemas.openxmlformats.org/officeDocument/2006/relationships" r:embed="rId1"/>
          <a:srcRect/>
          <a:stretch>
            <a:fillRect t="-3000" b="-3000"/>
          </a:stretch>
        </a:blipFill>
      </dgm:spPr>
      <dgm:t>
        <a:bodyPr/>
        <a:lstStyle/>
        <a:p>
          <a:endParaRPr lang="pl-PL"/>
        </a:p>
      </dgm:t>
    </dgm:pt>
    <dgm:pt modelId="{B499441F-401B-4554-A22A-1F1FDDE14A48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8B4640BF-AF01-4028-8AEF-60E85E085C44}" type="sibTrans" cxnId="{41694D8A-3230-40B6-8EF0-3862EFA33326}">
      <dgm:prSet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3A97B28-F176-4A5B-AB4E-1A9C221AF6DA}" type="parTrans" cxnId="{41694D8A-3230-40B6-8EF0-3862EFA33326}">
      <dgm:prSet/>
      <dgm:spPr/>
      <dgm:t>
        <a:bodyPr/>
        <a:lstStyle/>
        <a:p>
          <a:endParaRPr lang="pl-PL"/>
        </a:p>
      </dgm:t>
    </dgm:pt>
    <dgm:pt modelId="{D4E39648-CF6D-4107-BAA3-9E31AD6F4D50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B1E25D3C-1747-4640-AF75-87E6BF444820}" type="sibTrans" cxnId="{658AF322-FFD1-40B5-8859-D2DF5909D9DF}">
      <dgm:prSet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279D01A-597E-4805-A80F-D60C4BC680B3}" type="parTrans" cxnId="{658AF322-FFD1-40B5-8859-D2DF5909D9DF}">
      <dgm:prSet/>
      <dgm:spPr/>
      <dgm:t>
        <a:bodyPr/>
        <a:lstStyle/>
        <a:p>
          <a:endParaRPr lang="pl-PL"/>
        </a:p>
      </dgm:t>
    </dgm:pt>
    <dgm:pt modelId="{BE62E2FC-FD31-4C01-88E8-A6B03695AC26}" type="pres">
      <dgm:prSet presAssocID="{B157CD47-7860-4A0B-BEC7-D96A901CE190}" presName="Name0" presStyleCnt="0">
        <dgm:presLayoutVars>
          <dgm:chMax val="7"/>
          <dgm:chPref val="7"/>
          <dgm:dir/>
        </dgm:presLayoutVars>
      </dgm:prSet>
      <dgm:spPr/>
    </dgm:pt>
    <dgm:pt modelId="{715A9009-253A-4A3D-BBED-3492599963B3}" type="pres">
      <dgm:prSet presAssocID="{B157CD47-7860-4A0B-BEC7-D96A901CE190}" presName="Name1" presStyleCnt="0"/>
      <dgm:spPr/>
    </dgm:pt>
    <dgm:pt modelId="{31FC54E3-13A3-4DED-80FF-E986B3F51E28}" type="pres">
      <dgm:prSet presAssocID="{B1E25D3C-1747-4640-AF75-87E6BF444820}" presName="picture_1" presStyleCnt="0"/>
      <dgm:spPr/>
    </dgm:pt>
    <dgm:pt modelId="{028C6B06-34F3-4B31-8B33-39779583D77D}" type="pres">
      <dgm:prSet presAssocID="{B1E25D3C-1747-4640-AF75-87E6BF444820}" presName="pictureRepeatNode" presStyleLbl="alignImgPlace1" presStyleIdx="0" presStyleCnt="3"/>
      <dgm:spPr/>
    </dgm:pt>
    <dgm:pt modelId="{B6DC4959-1283-4736-A4EA-3D9D7F5A031F}" type="pres">
      <dgm:prSet presAssocID="{D4E39648-CF6D-4107-BAA3-9E31AD6F4D50}" presName="text_1" presStyleLbl="node1" presStyleIdx="0" presStyleCnt="0">
        <dgm:presLayoutVars>
          <dgm:bulletEnabled val="1"/>
        </dgm:presLayoutVars>
      </dgm:prSet>
      <dgm:spPr/>
    </dgm:pt>
    <dgm:pt modelId="{CA8D5D96-099A-4D25-81D9-3EA0397CC294}" type="pres">
      <dgm:prSet presAssocID="{8B4640BF-AF01-4028-8AEF-60E85E085C44}" presName="picture_2" presStyleCnt="0"/>
      <dgm:spPr/>
    </dgm:pt>
    <dgm:pt modelId="{A537D545-A2A4-4801-8D39-F12E9E5D7038}" type="pres">
      <dgm:prSet presAssocID="{8B4640BF-AF01-4028-8AEF-60E85E085C44}" presName="pictureRepeatNode" presStyleLbl="alignImgPlace1" presStyleIdx="1" presStyleCnt="3"/>
      <dgm:spPr/>
    </dgm:pt>
    <dgm:pt modelId="{6FCC0B00-0616-480D-B9BD-E7801C6065E6}" type="pres">
      <dgm:prSet presAssocID="{B499441F-401B-4554-A22A-1F1FDDE14A48}" presName="line_2" presStyleLbl="parChTrans1D1" presStyleIdx="0" presStyleCnt="2"/>
      <dgm:spPr>
        <a:ln>
          <a:noFill/>
        </a:ln>
      </dgm:spPr>
    </dgm:pt>
    <dgm:pt modelId="{FC557DF5-646F-4648-AE6D-5D1AA7F8BD52}" type="pres">
      <dgm:prSet presAssocID="{B499441F-401B-4554-A22A-1F1FDDE14A48}" presName="textparent_2" presStyleLbl="node1" presStyleIdx="0" presStyleCnt="0"/>
      <dgm:spPr/>
    </dgm:pt>
    <dgm:pt modelId="{5B4A47F7-47E5-4C61-9536-28D5FC67989D}" type="pres">
      <dgm:prSet presAssocID="{B499441F-401B-4554-A22A-1F1FDDE14A48}" presName="text_2" presStyleLbl="revTx" presStyleIdx="0" presStyleCnt="2">
        <dgm:presLayoutVars>
          <dgm:bulletEnabled val="1"/>
        </dgm:presLayoutVars>
      </dgm:prSet>
      <dgm:spPr/>
    </dgm:pt>
    <dgm:pt modelId="{BC250CA6-7FFF-400D-B879-56533549D296}" type="pres">
      <dgm:prSet presAssocID="{200994DD-8292-4883-88D0-458F498EA2E6}" presName="picture_3" presStyleCnt="0"/>
      <dgm:spPr/>
    </dgm:pt>
    <dgm:pt modelId="{43074439-CD93-48A2-A715-6936168D95F5}" type="pres">
      <dgm:prSet presAssocID="{200994DD-8292-4883-88D0-458F498EA2E6}" presName="pictureRepeatNode" presStyleLbl="alignImgPlace1" presStyleIdx="2" presStyleCnt="3"/>
      <dgm:spPr/>
    </dgm:pt>
    <dgm:pt modelId="{29689375-FDB1-46CE-B1B5-A13BABED4335}" type="pres">
      <dgm:prSet presAssocID="{7AB47DD0-B74E-40ED-8CAB-363F9D961AA7}" presName="line_3" presStyleLbl="parChTrans1D1" presStyleIdx="1" presStyleCnt="2"/>
      <dgm:spPr>
        <a:ln>
          <a:noFill/>
        </a:ln>
      </dgm:spPr>
    </dgm:pt>
    <dgm:pt modelId="{F19FBF79-4E55-4F1A-9F17-A4DE1E45BF0D}" type="pres">
      <dgm:prSet presAssocID="{7AB47DD0-B74E-40ED-8CAB-363F9D961AA7}" presName="textparent_3" presStyleLbl="node1" presStyleIdx="0" presStyleCnt="0"/>
      <dgm:spPr/>
    </dgm:pt>
    <dgm:pt modelId="{EF3628B3-4C2C-417F-B59C-570A2DC4937C}" type="pres">
      <dgm:prSet presAssocID="{7AB47DD0-B74E-40ED-8CAB-363F9D961AA7}" presName="text_3" presStyleLbl="revTx" presStyleIdx="1" presStyleCnt="2">
        <dgm:presLayoutVars>
          <dgm:bulletEnabled val="1"/>
        </dgm:presLayoutVars>
      </dgm:prSet>
      <dgm:spPr/>
    </dgm:pt>
  </dgm:ptLst>
  <dgm:cxnLst>
    <dgm:cxn modelId="{6A0B401C-5D52-4E8F-8434-50274E5930D3}" type="presOf" srcId="{8B4640BF-AF01-4028-8AEF-60E85E085C44}" destId="{A537D545-A2A4-4801-8D39-F12E9E5D7038}" srcOrd="0" destOrd="0" presId="urn:microsoft.com/office/officeart/2008/layout/CircularPictureCallout"/>
    <dgm:cxn modelId="{658AF322-FFD1-40B5-8859-D2DF5909D9DF}" srcId="{B157CD47-7860-4A0B-BEC7-D96A901CE190}" destId="{D4E39648-CF6D-4107-BAA3-9E31AD6F4D50}" srcOrd="0" destOrd="0" parTransId="{2279D01A-597E-4805-A80F-D60C4BC680B3}" sibTransId="{B1E25D3C-1747-4640-AF75-87E6BF444820}"/>
    <dgm:cxn modelId="{DFBCEC2E-FB2A-4310-9664-FBC8F4B666A7}" type="presOf" srcId="{200994DD-8292-4883-88D0-458F498EA2E6}" destId="{43074439-CD93-48A2-A715-6936168D95F5}" srcOrd="0" destOrd="0" presId="urn:microsoft.com/office/officeart/2008/layout/CircularPictureCallout"/>
    <dgm:cxn modelId="{02EC0386-5663-4B67-9F28-7A3967F690AD}" type="presOf" srcId="{7AB47DD0-B74E-40ED-8CAB-363F9D961AA7}" destId="{EF3628B3-4C2C-417F-B59C-570A2DC4937C}" srcOrd="0" destOrd="0" presId="urn:microsoft.com/office/officeart/2008/layout/CircularPictureCallout"/>
    <dgm:cxn modelId="{41694D8A-3230-40B6-8EF0-3862EFA33326}" srcId="{B157CD47-7860-4A0B-BEC7-D96A901CE190}" destId="{B499441F-401B-4554-A22A-1F1FDDE14A48}" srcOrd="1" destOrd="0" parTransId="{23A97B28-F176-4A5B-AB4E-1A9C221AF6DA}" sibTransId="{8B4640BF-AF01-4028-8AEF-60E85E085C44}"/>
    <dgm:cxn modelId="{646B028E-011F-45A1-91D4-4B4C24B4A43D}" type="presOf" srcId="{B1E25D3C-1747-4640-AF75-87E6BF444820}" destId="{028C6B06-34F3-4B31-8B33-39779583D77D}" srcOrd="0" destOrd="0" presId="urn:microsoft.com/office/officeart/2008/layout/CircularPictureCallout"/>
    <dgm:cxn modelId="{7C2DECB9-47F3-4DB7-9DAF-532292BD44AD}" type="presOf" srcId="{B157CD47-7860-4A0B-BEC7-D96A901CE190}" destId="{BE62E2FC-FD31-4C01-88E8-A6B03695AC26}" srcOrd="0" destOrd="0" presId="urn:microsoft.com/office/officeart/2008/layout/CircularPictureCallout"/>
    <dgm:cxn modelId="{E1285FC6-E848-42D1-9477-93FE2FBEED50}" type="presOf" srcId="{D4E39648-CF6D-4107-BAA3-9E31AD6F4D50}" destId="{B6DC4959-1283-4736-A4EA-3D9D7F5A031F}" srcOrd="0" destOrd="0" presId="urn:microsoft.com/office/officeart/2008/layout/CircularPictureCallout"/>
    <dgm:cxn modelId="{D34F68D2-F7A5-4A1D-93B3-B7A0373D87CB}" type="presOf" srcId="{B499441F-401B-4554-A22A-1F1FDDE14A48}" destId="{5B4A47F7-47E5-4C61-9536-28D5FC67989D}" srcOrd="0" destOrd="0" presId="urn:microsoft.com/office/officeart/2008/layout/CircularPictureCallout"/>
    <dgm:cxn modelId="{A454C1E5-90CF-4514-879B-C5B6CCBBCF87}" srcId="{B157CD47-7860-4A0B-BEC7-D96A901CE190}" destId="{7AB47DD0-B74E-40ED-8CAB-363F9D961AA7}" srcOrd="2" destOrd="0" parTransId="{58A4B0F8-6A71-4C06-A6DB-A0AA46504720}" sibTransId="{200994DD-8292-4883-88D0-458F498EA2E6}"/>
    <dgm:cxn modelId="{C4D3CDDF-13B6-4ECC-B451-1470A37248FF}" type="presParOf" srcId="{BE62E2FC-FD31-4C01-88E8-A6B03695AC26}" destId="{715A9009-253A-4A3D-BBED-3492599963B3}" srcOrd="0" destOrd="0" presId="urn:microsoft.com/office/officeart/2008/layout/CircularPictureCallout"/>
    <dgm:cxn modelId="{E071D262-B0CD-4493-80E9-8936608046F5}" type="presParOf" srcId="{715A9009-253A-4A3D-BBED-3492599963B3}" destId="{31FC54E3-13A3-4DED-80FF-E986B3F51E28}" srcOrd="0" destOrd="0" presId="urn:microsoft.com/office/officeart/2008/layout/CircularPictureCallout"/>
    <dgm:cxn modelId="{7AAD7684-5A7E-4942-8293-3AA5DA2DB184}" type="presParOf" srcId="{31FC54E3-13A3-4DED-80FF-E986B3F51E28}" destId="{028C6B06-34F3-4B31-8B33-39779583D77D}" srcOrd="0" destOrd="0" presId="urn:microsoft.com/office/officeart/2008/layout/CircularPictureCallout"/>
    <dgm:cxn modelId="{82FD248B-868C-4641-95F2-A2A7ED653D51}" type="presParOf" srcId="{715A9009-253A-4A3D-BBED-3492599963B3}" destId="{B6DC4959-1283-4736-A4EA-3D9D7F5A031F}" srcOrd="1" destOrd="0" presId="urn:microsoft.com/office/officeart/2008/layout/CircularPictureCallout"/>
    <dgm:cxn modelId="{DB7AAD53-A383-44A7-96BD-0BE3DC0AE62B}" type="presParOf" srcId="{715A9009-253A-4A3D-BBED-3492599963B3}" destId="{CA8D5D96-099A-4D25-81D9-3EA0397CC294}" srcOrd="2" destOrd="0" presId="urn:microsoft.com/office/officeart/2008/layout/CircularPictureCallout"/>
    <dgm:cxn modelId="{B0C3A3E4-6E4C-4055-9D56-19A84BA5C9DC}" type="presParOf" srcId="{CA8D5D96-099A-4D25-81D9-3EA0397CC294}" destId="{A537D545-A2A4-4801-8D39-F12E9E5D7038}" srcOrd="0" destOrd="0" presId="urn:microsoft.com/office/officeart/2008/layout/CircularPictureCallout"/>
    <dgm:cxn modelId="{3789E50E-5537-42B4-904C-BFBFF3004165}" type="presParOf" srcId="{715A9009-253A-4A3D-BBED-3492599963B3}" destId="{6FCC0B00-0616-480D-B9BD-E7801C6065E6}" srcOrd="3" destOrd="0" presId="urn:microsoft.com/office/officeart/2008/layout/CircularPictureCallout"/>
    <dgm:cxn modelId="{63792F1D-7280-467B-85D2-DD4C108D03BA}" type="presParOf" srcId="{715A9009-253A-4A3D-BBED-3492599963B3}" destId="{FC557DF5-646F-4648-AE6D-5D1AA7F8BD52}" srcOrd="4" destOrd="0" presId="urn:microsoft.com/office/officeart/2008/layout/CircularPictureCallout"/>
    <dgm:cxn modelId="{E62C6D00-9EEA-4CD3-B7DE-B0AFDB28652C}" type="presParOf" srcId="{FC557DF5-646F-4648-AE6D-5D1AA7F8BD52}" destId="{5B4A47F7-47E5-4C61-9536-28D5FC67989D}" srcOrd="0" destOrd="0" presId="urn:microsoft.com/office/officeart/2008/layout/CircularPictureCallout"/>
    <dgm:cxn modelId="{FA6B89C0-82F3-4346-A591-5E6AC218A9AB}" type="presParOf" srcId="{715A9009-253A-4A3D-BBED-3492599963B3}" destId="{BC250CA6-7FFF-400D-B879-56533549D296}" srcOrd="5" destOrd="0" presId="urn:microsoft.com/office/officeart/2008/layout/CircularPictureCallout"/>
    <dgm:cxn modelId="{55EEE5AA-41F1-4DA6-AED9-BB97602C30A1}" type="presParOf" srcId="{BC250CA6-7FFF-400D-B879-56533549D296}" destId="{43074439-CD93-48A2-A715-6936168D95F5}" srcOrd="0" destOrd="0" presId="urn:microsoft.com/office/officeart/2008/layout/CircularPictureCallout"/>
    <dgm:cxn modelId="{AD0313DA-6B94-417D-AE20-ADE21608A678}" type="presParOf" srcId="{715A9009-253A-4A3D-BBED-3492599963B3}" destId="{29689375-FDB1-46CE-B1B5-A13BABED4335}" srcOrd="6" destOrd="0" presId="urn:microsoft.com/office/officeart/2008/layout/CircularPictureCallout"/>
    <dgm:cxn modelId="{72F9BC20-44F6-4325-8245-46E3472BB86D}" type="presParOf" srcId="{715A9009-253A-4A3D-BBED-3492599963B3}" destId="{F19FBF79-4E55-4F1A-9F17-A4DE1E45BF0D}" srcOrd="7" destOrd="0" presId="urn:microsoft.com/office/officeart/2008/layout/CircularPictureCallout"/>
    <dgm:cxn modelId="{CF6435FE-42D1-42C9-94E7-B5E3E6153F2D}" type="presParOf" srcId="{F19FBF79-4E55-4F1A-9F17-A4DE1E45BF0D}" destId="{EF3628B3-4C2C-417F-B59C-570A2DC4937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A55CB-87AA-4C49-B6F6-BAF5B213B3AF}">
      <dsp:nvSpPr>
        <dsp:cNvPr id="0" name=""/>
        <dsp:cNvSpPr/>
      </dsp:nvSpPr>
      <dsp:spPr>
        <a:xfrm>
          <a:off x="117586" y="174707"/>
          <a:ext cx="2837314" cy="425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 </a:t>
          </a:r>
        </a:p>
      </dsp:txBody>
      <dsp:txXfrm>
        <a:off x="117586" y="174707"/>
        <a:ext cx="2837314" cy="425597"/>
      </dsp:txXfrm>
    </dsp:sp>
    <dsp:sp modelId="{A48B3433-0CF5-43A5-93B1-6F426EC65BEB}">
      <dsp:nvSpPr>
        <dsp:cNvPr id="0" name=""/>
        <dsp:cNvSpPr/>
      </dsp:nvSpPr>
      <dsp:spPr>
        <a:xfrm>
          <a:off x="8" y="0"/>
          <a:ext cx="2837314" cy="2837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54DF1-5306-4267-844A-7A37DC7E8B66}">
      <dsp:nvSpPr>
        <dsp:cNvPr id="0" name=""/>
        <dsp:cNvSpPr/>
      </dsp:nvSpPr>
      <dsp:spPr>
        <a:xfrm>
          <a:off x="3254828" y="174707"/>
          <a:ext cx="2837314" cy="425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 </a:t>
          </a:r>
        </a:p>
      </dsp:txBody>
      <dsp:txXfrm>
        <a:off x="3254828" y="174707"/>
        <a:ext cx="2837314" cy="425597"/>
      </dsp:txXfrm>
    </dsp:sp>
    <dsp:sp modelId="{3A637C2D-9835-4A47-BF15-DC279C6D4A0C}">
      <dsp:nvSpPr>
        <dsp:cNvPr id="0" name=""/>
        <dsp:cNvSpPr/>
      </dsp:nvSpPr>
      <dsp:spPr>
        <a:xfrm>
          <a:off x="3372415" y="704244"/>
          <a:ext cx="2837314" cy="28373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805A7-AC1F-4B04-A6EC-A42FF0786913}">
      <dsp:nvSpPr>
        <dsp:cNvPr id="0" name=""/>
        <dsp:cNvSpPr/>
      </dsp:nvSpPr>
      <dsp:spPr>
        <a:xfrm>
          <a:off x="1854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sp:txBody>
      <dsp:txXfrm>
        <a:off x="361894" y="2798830"/>
        <a:ext cx="1738425" cy="1738425"/>
      </dsp:txXfrm>
    </dsp:sp>
    <dsp:sp modelId="{D430584A-AF07-435F-8A2D-3965BE3B1E4B}">
      <dsp:nvSpPr>
        <dsp:cNvPr id="0" name=""/>
        <dsp:cNvSpPr/>
      </dsp:nvSpPr>
      <dsp:spPr>
        <a:xfrm>
          <a:off x="2659991" y="2955076"/>
          <a:ext cx="1425933" cy="142593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500" kern="1200"/>
        </a:p>
      </dsp:txBody>
      <dsp:txXfrm>
        <a:off x="2848998" y="3500353"/>
        <a:ext cx="1047919" cy="335379"/>
      </dsp:txXfrm>
    </dsp:sp>
    <dsp:sp modelId="{0E1B061C-A106-4589-89E5-4AD46ACE666C}">
      <dsp:nvSpPr>
        <dsp:cNvPr id="0" name=""/>
        <dsp:cNvSpPr/>
      </dsp:nvSpPr>
      <dsp:spPr>
        <a:xfrm>
          <a:off x="42855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sp:txBody>
      <dsp:txXfrm>
        <a:off x="4645595" y="2798830"/>
        <a:ext cx="1738425" cy="1738425"/>
      </dsp:txXfrm>
    </dsp:sp>
    <dsp:sp modelId="{99E74094-E322-4745-9C8E-F7041EED473C}">
      <dsp:nvSpPr>
        <dsp:cNvPr id="0" name=""/>
        <dsp:cNvSpPr/>
      </dsp:nvSpPr>
      <dsp:spPr>
        <a:xfrm>
          <a:off x="6943691" y="2955076"/>
          <a:ext cx="1425933" cy="142593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500" kern="1200"/>
        </a:p>
      </dsp:txBody>
      <dsp:txXfrm>
        <a:off x="7132698" y="3248818"/>
        <a:ext cx="1047919" cy="838449"/>
      </dsp:txXfrm>
    </dsp:sp>
    <dsp:sp modelId="{85894CB4-310F-4B96-8F4C-E619CEE1F232}">
      <dsp:nvSpPr>
        <dsp:cNvPr id="0" name=""/>
        <dsp:cNvSpPr/>
      </dsp:nvSpPr>
      <dsp:spPr>
        <a:xfrm>
          <a:off x="85692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500" b="1" kern="1200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sp:txBody>
      <dsp:txXfrm>
        <a:off x="8929295" y="2798830"/>
        <a:ext cx="1738425" cy="1738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89375-FDB1-46CE-B1B5-A13BABED4335}">
      <dsp:nvSpPr>
        <dsp:cNvPr id="0" name=""/>
        <dsp:cNvSpPr/>
      </dsp:nvSpPr>
      <dsp:spPr>
        <a:xfrm>
          <a:off x="2406371" y="403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CC0B00-0616-480D-B9BD-E7801C6065E6}">
      <dsp:nvSpPr>
        <dsp:cNvPr id="0" name=""/>
        <dsp:cNvSpPr/>
      </dsp:nvSpPr>
      <dsp:spPr>
        <a:xfrm>
          <a:off x="2406371" y="184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C6B06-34F3-4B31-8B33-39779583D77D}">
      <dsp:nvSpPr>
        <dsp:cNvPr id="0" name=""/>
        <dsp:cNvSpPr/>
      </dsp:nvSpPr>
      <dsp:spPr>
        <a:xfrm>
          <a:off x="654371" y="1189935"/>
          <a:ext cx="3504000" cy="35040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C4959-1283-4736-A4EA-3D9D7F5A031F}">
      <dsp:nvSpPr>
        <dsp:cNvPr id="0" name=""/>
        <dsp:cNvSpPr/>
      </dsp:nvSpPr>
      <dsp:spPr>
        <a:xfrm>
          <a:off x="1285091" y="3050559"/>
          <a:ext cx="2242560" cy="115632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1285091" y="3050559"/>
        <a:ext cx="2242560" cy="1156320"/>
      </dsp:txXfrm>
    </dsp:sp>
    <dsp:sp modelId="{A537D545-A2A4-4801-8D39-F12E9E5D7038}">
      <dsp:nvSpPr>
        <dsp:cNvPr id="0" name=""/>
        <dsp:cNvSpPr/>
      </dsp:nvSpPr>
      <dsp:spPr>
        <a:xfrm>
          <a:off x="4894212" y="1189935"/>
          <a:ext cx="1314000" cy="131400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A47F7-47E5-4C61-9536-28D5FC67989D}">
      <dsp:nvSpPr>
        <dsp:cNvPr id="0" name=""/>
        <dsp:cNvSpPr/>
      </dsp:nvSpPr>
      <dsp:spPr>
        <a:xfrm>
          <a:off x="6208212" y="118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1189935"/>
        <a:ext cx="145415" cy="1314000"/>
      </dsp:txXfrm>
    </dsp:sp>
    <dsp:sp modelId="{43074439-CD93-48A2-A715-6936168D95F5}">
      <dsp:nvSpPr>
        <dsp:cNvPr id="0" name=""/>
        <dsp:cNvSpPr/>
      </dsp:nvSpPr>
      <dsp:spPr>
        <a:xfrm>
          <a:off x="4894212" y="3379935"/>
          <a:ext cx="1314000" cy="131400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3000" b="-3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628B3-4C2C-417F-B59C-570A2DC4937C}">
      <dsp:nvSpPr>
        <dsp:cNvPr id="0" name=""/>
        <dsp:cNvSpPr/>
      </dsp:nvSpPr>
      <dsp:spPr>
        <a:xfrm>
          <a:off x="6208212" y="337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3379935"/>
        <a:ext cx="145415" cy="131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1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2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9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3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5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ude.com/wp-content/uploads/2021/04/generative-adversarial-network-1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400/1*kN0nEpF4Sor7JK8Nje84Zg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84D88D1-98B6-B964-D8B1-3FF204DA9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096" y="1276350"/>
            <a:ext cx="6939304" cy="4805025"/>
          </a:xfrm>
          <a:effectLst>
            <a:outerShdw blurRad="139700" algn="ctr" rotWithShape="0">
              <a:schemeClr val="bg1">
                <a:alpha val="54000"/>
              </a:schemeClr>
            </a:outerShdw>
          </a:effectLst>
        </p:spPr>
        <p:txBody>
          <a:bodyPr anchor="ctr">
            <a:normAutofit/>
          </a:bodyPr>
          <a:lstStyle/>
          <a:p>
            <a:r>
              <a:rPr lang="pl-PL" sz="6000" b="1" dirty="0">
                <a:effectLst>
                  <a:outerShdw blurRad="279400" dist="38100" dir="3900000" algn="tl">
                    <a:schemeClr val="bg1"/>
                  </a:outerShdw>
                </a:effectLst>
                <a:latin typeface="Poppins" panose="00000500000000000000" pitchFamily="2" charset="-18"/>
                <a:cs typeface="Poppins" panose="00000500000000000000" pitchFamily="2" charset="-18"/>
              </a:rPr>
              <a:t>GAN - sztuczna inteligencja generująca sztukę</a:t>
            </a:r>
            <a:br>
              <a:rPr lang="pl-PL" sz="60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pl-PL" sz="6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908877-9914-8AA8-9FA7-0CDDA10F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133" y="1023148"/>
            <a:ext cx="3828121" cy="4801468"/>
          </a:xfrm>
        </p:spPr>
        <p:txBody>
          <a:bodyPr anchor="ctr">
            <a:normAutofit/>
          </a:bodyPr>
          <a:lstStyle/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Dawid </a:t>
            </a:r>
            <a:r>
              <a:rPr lang="pl-PL" sz="2200" dirty="0" err="1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Alimowski</a:t>
            </a:r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Magdalena Falkowska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Adam Bielecki</a:t>
            </a:r>
          </a:p>
        </p:txBody>
      </p:sp>
    </p:spTree>
    <p:extLst>
      <p:ext uri="{BB962C8B-B14F-4D97-AF65-F5344CB8AC3E}">
        <p14:creationId xmlns:p14="http://schemas.microsoft.com/office/powerpoint/2010/main" val="40327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842889"/>
            <a:ext cx="11296649" cy="776361"/>
          </a:xfrm>
        </p:spPr>
        <p:txBody>
          <a:bodyPr anchor="ctr">
            <a:normAutofit/>
          </a:bodyPr>
          <a:lstStyle/>
          <a:p>
            <a:pPr algn="ctr"/>
            <a:r>
              <a:rPr lang="pl-PL" sz="3600" b="1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Temat projektu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ADDB881-E33F-50A1-C84F-39051F0CE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874068"/>
              </p:ext>
            </p:extLst>
          </p:nvPr>
        </p:nvGraphicFramePr>
        <p:xfrm>
          <a:off x="5508025" y="2644878"/>
          <a:ext cx="6209730" cy="374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Strzałka: w prawo 27">
            <a:extLst>
              <a:ext uri="{FF2B5EF4-FFF2-40B4-BE49-F238E27FC236}">
                <a16:creationId xmlns:a16="http://schemas.microsoft.com/office/drawing/2014/main" id="{52F30BEE-C5F9-EF92-8D3D-D742267EDCEE}"/>
              </a:ext>
            </a:extLst>
          </p:cNvPr>
          <p:cNvSpPr/>
          <p:nvPr/>
        </p:nvSpPr>
        <p:spPr>
          <a:xfrm>
            <a:off x="8024916" y="3968687"/>
            <a:ext cx="1175947" cy="1101476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Symbol zastępczy zawartości 2">
            <a:extLst>
              <a:ext uri="{FF2B5EF4-FFF2-40B4-BE49-F238E27FC236}">
                <a16:creationId xmlns:a16="http://schemas.microsoft.com/office/drawing/2014/main" id="{B93A21F6-7BD3-0625-08B3-98FCFCD3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2423269"/>
            <a:ext cx="4822415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Celem projektu było wykorzystanie sieci neuronowych do przekształcania zdjęć w obrazy, które jak najwierniej miały oddawać styl malarstwa charakterystyczny dla danego artysty, uniemożliwiając tym samym rozpoznanie, czy wyjściowy obraz to oryginalne dzieło, czy może wynik nałożonej transformacji.</a:t>
            </a:r>
          </a:p>
        </p:txBody>
      </p:sp>
    </p:spTree>
    <p:extLst>
      <p:ext uri="{BB962C8B-B14F-4D97-AF65-F5344CB8AC3E}">
        <p14:creationId xmlns:p14="http://schemas.microsoft.com/office/powerpoint/2010/main" val="423403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3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B60D1615-A142-52E9-7A4A-A5B0E1568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104797"/>
              </p:ext>
            </p:extLst>
          </p:nvPr>
        </p:nvGraphicFramePr>
        <p:xfrm>
          <a:off x="3362131" y="1986455"/>
          <a:ext cx="5467738" cy="462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FC6D1963-0F1F-D98F-047C-DC462E6E5A90}"/>
              </a:ext>
            </a:extLst>
          </p:cNvPr>
          <p:cNvSpPr txBox="1">
            <a:spLocks/>
          </p:cNvSpPr>
          <p:nvPr/>
        </p:nvSpPr>
        <p:spPr>
          <a:xfrm>
            <a:off x="6276395" y="3323393"/>
            <a:ext cx="5467739" cy="3423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Wingdings 2" panose="05020102010507070707" pitchFamily="18" charset="2"/>
              <a:buNone/>
            </a:pPr>
            <a:endParaRPr lang="pl-PL" sz="1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E05B59-2915-4810-D8D0-86BF08E0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750134"/>
              </p:ext>
            </p:extLst>
          </p:nvPr>
        </p:nvGraphicFramePr>
        <p:xfrm>
          <a:off x="581192" y="489571"/>
          <a:ext cx="11029616" cy="73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2277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6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6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90C9F206-6EFC-07CE-DC70-76811F95C7F7}"/>
              </a:ext>
            </a:extLst>
          </p:cNvPr>
          <p:cNvSpPr/>
          <p:nvPr/>
        </p:nvSpPr>
        <p:spPr>
          <a:xfrm>
            <a:off x="1658651" y="2575911"/>
            <a:ext cx="10087653" cy="3905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hlinkClick r:id="rId3"/>
            <a:extLst>
              <a:ext uri="{FF2B5EF4-FFF2-40B4-BE49-F238E27FC236}">
                <a16:creationId xmlns:a16="http://schemas.microsoft.com/office/drawing/2014/main" id="{E0E4598F-1236-5EC4-ECC7-2BEAEB21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5" y="2092433"/>
            <a:ext cx="10087653" cy="3905755"/>
          </a:xfrm>
          <a:prstGeom prst="rect">
            <a:avLst/>
          </a:prstGeom>
        </p:spPr>
      </p:pic>
      <p:sp>
        <p:nvSpPr>
          <p:cNvPr id="46" name="Prostokąt 45">
            <a:extLst>
              <a:ext uri="{FF2B5EF4-FFF2-40B4-BE49-F238E27FC236}">
                <a16:creationId xmlns:a16="http://schemas.microsoft.com/office/drawing/2014/main" id="{75327450-FE9B-4859-1015-14584016A5B4}"/>
              </a:ext>
            </a:extLst>
          </p:cNvPr>
          <p:cNvSpPr/>
          <p:nvPr/>
        </p:nvSpPr>
        <p:spPr>
          <a:xfrm>
            <a:off x="445696" y="2092433"/>
            <a:ext cx="10087653" cy="390575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880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Cycle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gan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5648130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W technice </a:t>
            </a:r>
            <a:r>
              <a:rPr lang="pl-PL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CycleGAN</a:t>
            </a: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dwa generatory współpracują ze sobą, aby przekształcić obraz w jedną stronę, a następnie to przekształcenie odwrócić.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l-PL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Z</a:t>
            </a: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rekonstruowany w taki sposób obraz powinien wyglądać identycznie, jak ten oryginalny.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9BA23B37-8E46-0865-F5AB-0F6C711616D0}"/>
              </a:ext>
            </a:extLst>
          </p:cNvPr>
          <p:cNvSpPr/>
          <p:nvPr/>
        </p:nvSpPr>
        <p:spPr>
          <a:xfrm>
            <a:off x="6508955" y="1986116"/>
            <a:ext cx="5235175" cy="45130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Obraz 4">
            <a:hlinkClick r:id="rId3"/>
            <a:extLst>
              <a:ext uri="{FF2B5EF4-FFF2-40B4-BE49-F238E27FC236}">
                <a16:creationId xmlns:a16="http://schemas.microsoft.com/office/drawing/2014/main" id="{71FCCCF3-E7AE-16E7-2608-1989286D2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532" y="2601225"/>
            <a:ext cx="4138019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Wybór technologii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441F376-2602-3FDF-9AE7-2C59DCD1A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86490"/>
              </p:ext>
            </p:extLst>
          </p:nvPr>
        </p:nvGraphicFramePr>
        <p:xfrm>
          <a:off x="2592000" y="1376516"/>
          <a:ext cx="7008000" cy="588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218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MONET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van 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Cechy twórczości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ywidenda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ywidend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ywidenda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497</TotalTime>
  <Words>243</Words>
  <Application>Microsoft Office PowerPoint</Application>
  <PresentationFormat>Panoramiczny</PresentationFormat>
  <Paragraphs>65</Paragraphs>
  <Slides>36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1" baseType="lpstr">
      <vt:lpstr>Consolas</vt:lpstr>
      <vt:lpstr>Gill Sans MT</vt:lpstr>
      <vt:lpstr>Poppins</vt:lpstr>
      <vt:lpstr>Wingdings 2</vt:lpstr>
      <vt:lpstr>Dywidenda</vt:lpstr>
      <vt:lpstr>GAN - sztuczna inteligencja generująca sztukę </vt:lpstr>
      <vt:lpstr>Temat projektu</vt:lpstr>
      <vt:lpstr>Generative adversarial networks</vt:lpstr>
      <vt:lpstr>Generative adversarial networks</vt:lpstr>
      <vt:lpstr>Cycle gan</vt:lpstr>
      <vt:lpstr>Wybór technologii</vt:lpstr>
      <vt:lpstr>Cechy twórczości – MONET</vt:lpstr>
      <vt:lpstr>Cechy twórczości – van gogh</vt:lpstr>
      <vt:lpstr>Cechy twórczości – cezanne</vt:lpstr>
      <vt:lpstr>Efekty - monet</vt:lpstr>
      <vt:lpstr>Efekty - monet</vt:lpstr>
      <vt:lpstr>Efekty - monet</vt:lpstr>
      <vt:lpstr>Efekty - monet</vt:lpstr>
      <vt:lpstr>Efekty - monet</vt:lpstr>
      <vt:lpstr>Efekty – Van gogh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  <vt:lpstr>Efekty – cezanne</vt:lpstr>
      <vt:lpstr>Efekty – monet</vt:lpstr>
      <vt:lpstr>Efekty – monet</vt:lpstr>
      <vt:lpstr>Efekty – monet</vt:lpstr>
      <vt:lpstr>Efekty – monet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magdalenafalkowska00@wp.pl</dc:creator>
  <cp:lastModifiedBy>magdalenafalkowska00@wp.pl</cp:lastModifiedBy>
  <cp:revision>15</cp:revision>
  <dcterms:created xsi:type="dcterms:W3CDTF">2022-05-27T07:04:34Z</dcterms:created>
  <dcterms:modified xsi:type="dcterms:W3CDTF">2022-05-27T15:21:37Z</dcterms:modified>
</cp:coreProperties>
</file>